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301" r:id="rId3"/>
    <p:sldId id="287" r:id="rId4"/>
    <p:sldId id="288" r:id="rId5"/>
    <p:sldId id="289" r:id="rId6"/>
    <p:sldId id="283" r:id="rId7"/>
    <p:sldId id="290" r:id="rId8"/>
    <p:sldId id="291" r:id="rId9"/>
    <p:sldId id="292" r:id="rId10"/>
    <p:sldId id="293" r:id="rId11"/>
    <p:sldId id="302" r:id="rId12"/>
    <p:sldId id="286" r:id="rId13"/>
    <p:sldId id="274" r:id="rId14"/>
    <p:sldId id="300" r:id="rId15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D281EF-E7E2-4AEC-A376-CB2E58EB0687}" type="datetimeFigureOut">
              <a:rPr lang="en-AU" smtClean="0"/>
              <a:t>29/09/2016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BD510-BB61-4C3C-A665-2D9D4EA4C09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7116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5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6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22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19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6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6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5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8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1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1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EAC54-71CF-EA4E-8625-AED538433E45}" type="datetimeFigureOut">
              <a:rPr lang="en-US" smtClean="0"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EDCC1-4158-D741-B0EC-099D2D91FD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56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813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6825"/>
            <a:ext cx="8229600" cy="4060624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i="1" baseline="30000" dirty="0">
                <a:ea typeface="Calibri"/>
                <a:cs typeface="Times New Roman"/>
              </a:rPr>
              <a:t>6 </a:t>
            </a:r>
            <a:r>
              <a:rPr lang="en-AU" i="1" dirty="0">
                <a:ea typeface="Calibri"/>
                <a:cs typeface="Times New Roman"/>
              </a:rPr>
              <a:t>Let no one deceive you with empty words, for because of such things God’s wrath comes on those who are disobedient.</a:t>
            </a:r>
            <a:endParaRPr lang="en-AU" sz="28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AU" i="1" dirty="0">
              <a:latin typeface="Glegoo" pitchFamily="2" charset="0"/>
              <a:cs typeface="Glegoo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r>
              <a:rPr lang="en-AU" sz="6600" dirty="0" smtClean="0">
                <a:latin typeface="Bebas Neue" pitchFamily="34" charset="0"/>
              </a:rPr>
              <a:t>Ephesians 5:6</a:t>
            </a:r>
            <a:endParaRPr lang="en-AU" sz="66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1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6600" b="1" smtClean="0">
                <a:solidFill>
                  <a:prstClr val="black"/>
                </a:solidFill>
                <a:latin typeface="Glegoo" pitchFamily="2" charset="0"/>
                <a:cs typeface="Glegoo" pitchFamily="2" charset="0"/>
              </a:rPr>
              <a:t/>
            </a:r>
            <a:br>
              <a:rPr lang="en-AU" sz="6600" b="1" smtClean="0">
                <a:solidFill>
                  <a:prstClr val="black"/>
                </a:solidFill>
                <a:latin typeface="Glegoo" pitchFamily="2" charset="0"/>
                <a:cs typeface="Glegoo" pitchFamily="2" charset="0"/>
              </a:rPr>
            </a:br>
            <a:r>
              <a:rPr lang="en-AU" sz="6600" b="1" smtClean="0">
                <a:solidFill>
                  <a:prstClr val="black"/>
                </a:solidFill>
                <a:latin typeface="Glegoo" pitchFamily="2" charset="0"/>
                <a:cs typeface="Glegoo" pitchFamily="2" charset="0"/>
              </a:rPr>
              <a:t>Our </a:t>
            </a:r>
            <a:r>
              <a:rPr lang="en-AU" sz="6600" b="1" dirty="0">
                <a:solidFill>
                  <a:prstClr val="black"/>
                </a:solidFill>
                <a:latin typeface="Glegoo" pitchFamily="2" charset="0"/>
                <a:cs typeface="Glegoo" pitchFamily="2" charset="0"/>
              </a:rPr>
              <a:t>Response</a:t>
            </a:r>
            <a:endParaRPr lang="en-AU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5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r>
              <a:rPr lang="en-AU" sz="6600" dirty="0">
                <a:latin typeface="Bebas Neue" pitchFamily="34" charset="0"/>
              </a:rPr>
              <a:t>Reflection time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6825"/>
            <a:ext cx="8229600" cy="4060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i="1" dirty="0">
              <a:latin typeface="Glegoo" pitchFamily="2" charset="0"/>
              <a:cs typeface="Glego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824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887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5236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6600" dirty="0" smtClean="0">
                <a:solidFill>
                  <a:prstClr val="black"/>
                </a:solidFill>
                <a:latin typeface="Bebas Neue" pitchFamily="34" charset="0"/>
              </a:rPr>
              <a:t/>
            </a:r>
            <a:br>
              <a:rPr lang="en-AU" sz="6600" dirty="0" smtClean="0">
                <a:solidFill>
                  <a:prstClr val="black"/>
                </a:solidFill>
                <a:latin typeface="Bebas Neue" pitchFamily="34" charset="0"/>
              </a:rPr>
            </a:br>
            <a:r>
              <a:rPr lang="en-AU" sz="6600" dirty="0" smtClean="0">
                <a:solidFill>
                  <a:prstClr val="black"/>
                </a:solidFill>
                <a:latin typeface="Bebas Neue" pitchFamily="34" charset="0"/>
              </a:rPr>
              <a:t>Ephesians 5:1-6</a:t>
            </a:r>
            <a:r>
              <a:rPr lang="en-AU" b="1" dirty="0"/>
              <a:t/>
            </a:r>
            <a:br>
              <a:rPr lang="en-AU" b="1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AU" sz="4400" b="1" dirty="0" smtClean="0"/>
          </a:p>
          <a:p>
            <a:pPr marL="0" indent="0" algn="ctr">
              <a:buNone/>
            </a:pPr>
            <a:endParaRPr lang="en-AU" sz="4400" b="1" dirty="0"/>
          </a:p>
          <a:p>
            <a:pPr marL="0" indent="0" algn="ctr">
              <a:buNone/>
            </a:pPr>
            <a:r>
              <a:rPr lang="en-AU" sz="4400" b="1" dirty="0" smtClean="0"/>
              <a:t>Follow God’s example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 algn="r">
              <a:buNone/>
            </a:pPr>
            <a:r>
              <a:rPr lang="en-AU" dirty="0" smtClean="0"/>
              <a:t>David Stanford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940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r>
              <a:rPr lang="en-AU" sz="6600" dirty="0" smtClean="0">
                <a:latin typeface="Bebas Neue" pitchFamily="34" charset="0"/>
              </a:rPr>
              <a:t>Ephesians 5:1,2</a:t>
            </a:r>
            <a:endParaRPr lang="en-AU" sz="6600" dirty="0"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4" y="2549237"/>
            <a:ext cx="8645237" cy="417483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i="1" dirty="0">
                <a:ea typeface="Calibri"/>
                <a:cs typeface="Times New Roman"/>
              </a:rPr>
              <a:t>5 </a:t>
            </a:r>
            <a:r>
              <a:rPr lang="en-AU" i="1" baseline="30000" dirty="0">
                <a:ea typeface="Calibri"/>
                <a:cs typeface="Times New Roman"/>
              </a:rPr>
              <a:t>1 </a:t>
            </a:r>
            <a:r>
              <a:rPr lang="en-AU" i="1" dirty="0">
                <a:ea typeface="Calibri"/>
                <a:cs typeface="Times New Roman"/>
              </a:rPr>
              <a:t>Follow God’s example, </a:t>
            </a:r>
            <a:r>
              <a:rPr lang="en-AU" b="1" i="1" dirty="0">
                <a:ea typeface="Calibri"/>
                <a:cs typeface="Times New Roman"/>
              </a:rPr>
              <a:t>therefore</a:t>
            </a:r>
            <a:r>
              <a:rPr lang="en-AU" i="1" dirty="0">
                <a:ea typeface="Calibri"/>
                <a:cs typeface="Times New Roman"/>
              </a:rPr>
              <a:t>, as dearly loved children </a:t>
            </a:r>
            <a:r>
              <a:rPr lang="en-AU" i="1" baseline="30000" dirty="0">
                <a:ea typeface="Calibri"/>
                <a:cs typeface="Times New Roman"/>
              </a:rPr>
              <a:t>2 </a:t>
            </a:r>
            <a:r>
              <a:rPr lang="en-AU" i="1" dirty="0">
                <a:ea typeface="Calibri"/>
                <a:cs typeface="Times New Roman"/>
              </a:rPr>
              <a:t>and walk in the way of love, </a:t>
            </a:r>
            <a:r>
              <a:rPr lang="en-AU" b="1" i="1" dirty="0">
                <a:ea typeface="Calibri"/>
                <a:cs typeface="Times New Roman"/>
              </a:rPr>
              <a:t>just as Christ</a:t>
            </a:r>
            <a:r>
              <a:rPr lang="en-AU" i="1" dirty="0">
                <a:ea typeface="Calibri"/>
                <a:cs typeface="Times New Roman"/>
              </a:rPr>
              <a:t> loved us and gave himself up for us as a fragrant offering and sacrifice to God.</a:t>
            </a:r>
            <a:endParaRPr lang="en-AU" sz="28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AU" i="1" dirty="0">
              <a:latin typeface="Glegoo" pitchFamily="2" charset="0"/>
              <a:cs typeface="Glego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72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endParaRPr lang="en-AU" sz="6600" dirty="0"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4" y="2549237"/>
            <a:ext cx="8645237" cy="4174836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AU" b="1" dirty="0">
                <a:ea typeface="Calibri"/>
                <a:cs typeface="Times New Roman"/>
              </a:rPr>
              <a:t>Imitate God by living out the love we have received</a:t>
            </a:r>
            <a:endParaRPr lang="en-AU" sz="28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AU" i="1" dirty="0">
              <a:latin typeface="Glegoo" pitchFamily="2" charset="0"/>
              <a:cs typeface="Glego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68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endParaRPr lang="en-AU" sz="6600" dirty="0"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4" y="2549237"/>
            <a:ext cx="8645237" cy="417483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dirty="0">
                <a:ea typeface="Calibri"/>
                <a:cs typeface="Times New Roman"/>
              </a:rPr>
              <a:t>W</a:t>
            </a:r>
            <a:r>
              <a:rPr lang="en-AU" dirty="0" smtClean="0">
                <a:ea typeface="Calibri"/>
                <a:cs typeface="Times New Roman"/>
              </a:rPr>
              <a:t>e </a:t>
            </a:r>
            <a:r>
              <a:rPr lang="en-AU" dirty="0">
                <a:ea typeface="Calibri"/>
                <a:cs typeface="Times New Roman"/>
              </a:rPr>
              <a:t>can only give what we receive</a:t>
            </a:r>
            <a:endParaRPr lang="en-A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dirty="0">
                <a:ea typeface="Calibri"/>
                <a:cs typeface="Times New Roman"/>
              </a:rPr>
              <a:t> </a:t>
            </a:r>
            <a:endParaRPr lang="en-A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dirty="0" smtClean="0">
                <a:ea typeface="Calibri"/>
                <a:cs typeface="Times New Roman"/>
              </a:rPr>
              <a:t>The more </a:t>
            </a:r>
            <a:r>
              <a:rPr lang="en-AU" dirty="0">
                <a:ea typeface="Calibri"/>
                <a:cs typeface="Times New Roman"/>
              </a:rPr>
              <a:t>I soak in the love of God our Father, the more able I am to give love</a:t>
            </a:r>
            <a:endParaRPr lang="en-AU" sz="28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AU" i="1" dirty="0">
              <a:latin typeface="Glegoo" pitchFamily="2" charset="0"/>
              <a:cs typeface="Glego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10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6825"/>
            <a:ext cx="8229600" cy="4060624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en-AU" b="1" dirty="0">
                <a:ea typeface="Calibri"/>
                <a:cs typeface="Times New Roman"/>
              </a:rPr>
              <a:t>Eliminate loveless deeds which are incompatible with our identity in Christ.</a:t>
            </a:r>
            <a:endParaRPr lang="en-AU" sz="28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AU" i="1" dirty="0">
              <a:latin typeface="Glegoo" pitchFamily="2" charset="0"/>
              <a:cs typeface="Glegoo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endParaRPr lang="en-AU" sz="66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30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r>
              <a:rPr lang="en-AU" sz="6600" dirty="0" smtClean="0">
                <a:latin typeface="Bebas Neue" pitchFamily="34" charset="0"/>
              </a:rPr>
              <a:t>Ephesians 5:3,4</a:t>
            </a:r>
            <a:endParaRPr lang="en-AU" sz="6600" dirty="0"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4" y="2549237"/>
            <a:ext cx="8645237" cy="417483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i="1" baseline="30000" dirty="0">
                <a:ea typeface="Calibri"/>
                <a:cs typeface="Times New Roman"/>
              </a:rPr>
              <a:t>3 </a:t>
            </a:r>
            <a:r>
              <a:rPr lang="en-AU" i="1" dirty="0">
                <a:ea typeface="Calibri"/>
                <a:cs typeface="Times New Roman"/>
              </a:rPr>
              <a:t>But among you there must not be </a:t>
            </a:r>
            <a:r>
              <a:rPr lang="en-AU" b="1" i="1" dirty="0">
                <a:ea typeface="Calibri"/>
                <a:cs typeface="Times New Roman"/>
              </a:rPr>
              <a:t>even a hint</a:t>
            </a:r>
            <a:r>
              <a:rPr lang="en-AU" i="1" dirty="0">
                <a:ea typeface="Calibri"/>
                <a:cs typeface="Times New Roman"/>
              </a:rPr>
              <a:t> of sexual immorality, or of any kind of impurity, or of greed, because these are </a:t>
            </a:r>
            <a:r>
              <a:rPr lang="en-AU" b="1" i="1" dirty="0">
                <a:ea typeface="Calibri"/>
                <a:cs typeface="Times New Roman"/>
              </a:rPr>
              <a:t>improper for God’s holy people</a:t>
            </a:r>
            <a:r>
              <a:rPr lang="en-AU" i="1" dirty="0">
                <a:ea typeface="Calibri"/>
                <a:cs typeface="Times New Roman"/>
              </a:rPr>
              <a:t>. </a:t>
            </a:r>
            <a:r>
              <a:rPr lang="en-AU" i="1" baseline="30000" dirty="0">
                <a:ea typeface="Calibri"/>
                <a:cs typeface="Times New Roman"/>
              </a:rPr>
              <a:t>4 </a:t>
            </a:r>
            <a:r>
              <a:rPr lang="en-AU" i="1" dirty="0">
                <a:ea typeface="Calibri"/>
                <a:cs typeface="Times New Roman"/>
              </a:rPr>
              <a:t>Nor should there be obscenity, foolish talk or coarse joking, which are </a:t>
            </a:r>
            <a:r>
              <a:rPr lang="en-AU" b="1" i="1" dirty="0">
                <a:ea typeface="Calibri"/>
                <a:cs typeface="Times New Roman"/>
              </a:rPr>
              <a:t>out of place</a:t>
            </a:r>
            <a:r>
              <a:rPr lang="en-AU" i="1" dirty="0">
                <a:ea typeface="Calibri"/>
                <a:cs typeface="Times New Roman"/>
              </a:rPr>
              <a:t>, but </a:t>
            </a:r>
            <a:r>
              <a:rPr lang="en-AU" b="1" i="1" dirty="0">
                <a:ea typeface="Calibri"/>
                <a:cs typeface="Times New Roman"/>
              </a:rPr>
              <a:t>rather thanksgiving</a:t>
            </a:r>
            <a:r>
              <a:rPr lang="en-AU" dirty="0">
                <a:ea typeface="Calibri"/>
                <a:cs typeface="Times New Roman"/>
              </a:rPr>
              <a:t>.</a:t>
            </a:r>
            <a:endParaRPr lang="en-AU" sz="28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AU" i="1" dirty="0">
              <a:latin typeface="Glegoo" pitchFamily="2" charset="0"/>
              <a:cs typeface="Glego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6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86825"/>
            <a:ext cx="8229600" cy="4060624"/>
          </a:xfrm>
        </p:spPr>
        <p:txBody>
          <a:bodyPr>
            <a:normAutofit/>
          </a:bodyPr>
          <a:lstStyle/>
          <a:p>
            <a:r>
              <a:rPr lang="en-AU" b="1" dirty="0">
                <a:ea typeface="Calibri"/>
                <a:cs typeface="Times New Roman"/>
              </a:rPr>
              <a:t>Sexual immorality</a:t>
            </a:r>
            <a:r>
              <a:rPr lang="en-AU" dirty="0">
                <a:ea typeface="Calibri"/>
                <a:cs typeface="Times New Roman"/>
              </a:rPr>
              <a:t> </a:t>
            </a:r>
            <a:endParaRPr lang="en-AU" dirty="0" smtClean="0">
              <a:ea typeface="Calibri"/>
              <a:cs typeface="Times New Roman"/>
            </a:endParaRPr>
          </a:p>
          <a:p>
            <a:endParaRPr lang="en-AU" i="1" dirty="0">
              <a:latin typeface="Glegoo" pitchFamily="2" charset="0"/>
              <a:cs typeface="Times New Roman"/>
            </a:endParaRPr>
          </a:p>
          <a:p>
            <a:r>
              <a:rPr lang="en-AU" b="1" dirty="0" smtClean="0">
                <a:ea typeface="Calibri"/>
                <a:cs typeface="Times New Roman"/>
              </a:rPr>
              <a:t>Greed</a:t>
            </a:r>
          </a:p>
          <a:p>
            <a:endParaRPr lang="en-AU" b="1" i="1" dirty="0">
              <a:latin typeface="Glegoo" pitchFamily="2" charset="0"/>
              <a:cs typeface="Times New Roman"/>
            </a:endParaRPr>
          </a:p>
          <a:p>
            <a:r>
              <a:rPr lang="en-AU" b="1" dirty="0" smtClean="0">
                <a:ea typeface="Calibri"/>
                <a:cs typeface="Times New Roman"/>
              </a:rPr>
              <a:t>Rather, practise thanksgiving</a:t>
            </a:r>
            <a:endParaRPr lang="en-AU" b="1" i="1" dirty="0">
              <a:latin typeface="Glegoo" pitchFamily="2" charset="0"/>
              <a:cs typeface="Glegoo" pitchFamily="2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endParaRPr lang="en-AU" sz="66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1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312"/>
            <a:ext cx="8229600" cy="1143000"/>
          </a:xfrm>
        </p:spPr>
        <p:txBody>
          <a:bodyPr>
            <a:normAutofit/>
          </a:bodyPr>
          <a:lstStyle/>
          <a:p>
            <a:r>
              <a:rPr lang="en-AU" sz="6600" dirty="0" smtClean="0">
                <a:latin typeface="Bebas Neue" pitchFamily="34" charset="0"/>
              </a:rPr>
              <a:t>Ephesians 5:5</a:t>
            </a:r>
            <a:endParaRPr lang="en-AU" sz="6600" dirty="0"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4" y="2549237"/>
            <a:ext cx="8645237" cy="4174836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AU" baseline="30000" dirty="0">
                <a:ea typeface="Calibri"/>
                <a:cs typeface="Times New Roman"/>
              </a:rPr>
              <a:t>5 </a:t>
            </a:r>
            <a:r>
              <a:rPr lang="en-AU" dirty="0">
                <a:ea typeface="Calibri"/>
                <a:cs typeface="Times New Roman"/>
              </a:rPr>
              <a:t>For of this </a:t>
            </a:r>
            <a:r>
              <a:rPr lang="en-AU" b="1" dirty="0">
                <a:ea typeface="Calibri"/>
                <a:cs typeface="Times New Roman"/>
              </a:rPr>
              <a:t>you can be sure</a:t>
            </a:r>
            <a:r>
              <a:rPr lang="en-AU" dirty="0">
                <a:ea typeface="Calibri"/>
                <a:cs typeface="Times New Roman"/>
              </a:rPr>
              <a:t>: No immoral, impure or greedy person—such a person is an idolater—has any inheritance in the kingdom of Christ and of God. </a:t>
            </a:r>
            <a:endParaRPr lang="en-AU" sz="2800" dirty="0">
              <a:ea typeface="Calibri"/>
              <a:cs typeface="Times New Roman"/>
            </a:endParaRPr>
          </a:p>
          <a:p>
            <a:pPr marL="0" indent="0" algn="ctr">
              <a:buNone/>
            </a:pPr>
            <a:endParaRPr lang="en-AU" i="1" dirty="0">
              <a:latin typeface="Glegoo" pitchFamily="2" charset="0"/>
              <a:cs typeface="Glegoo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559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1531</TotalTime>
  <Words>55</Words>
  <Application>Microsoft Office PowerPoint</Application>
  <PresentationFormat>On-screen Show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 Ephesians 5:1-6 </vt:lpstr>
      <vt:lpstr>Ephesians 5:1,2</vt:lpstr>
      <vt:lpstr>PowerPoint Presentation</vt:lpstr>
      <vt:lpstr>PowerPoint Presentation</vt:lpstr>
      <vt:lpstr>PowerPoint Presentation</vt:lpstr>
      <vt:lpstr>Ephesians 5:3,4</vt:lpstr>
      <vt:lpstr>PowerPoint Presentation</vt:lpstr>
      <vt:lpstr>Ephesians 5:5</vt:lpstr>
      <vt:lpstr>Ephesians 5:6</vt:lpstr>
      <vt:lpstr> Our Response</vt:lpstr>
      <vt:lpstr>Reflection time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Griffiths</dc:creator>
  <cp:lastModifiedBy>David Stanford</cp:lastModifiedBy>
  <cp:revision>39</cp:revision>
  <cp:lastPrinted>2016-08-06T23:25:26Z</cp:lastPrinted>
  <dcterms:created xsi:type="dcterms:W3CDTF">2016-06-30T08:44:04Z</dcterms:created>
  <dcterms:modified xsi:type="dcterms:W3CDTF">2016-09-29T05:01:13Z</dcterms:modified>
</cp:coreProperties>
</file>